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70" r:id="rId2"/>
    <p:sldId id="271" r:id="rId3"/>
    <p:sldId id="272" r:id="rId4"/>
    <p:sldId id="273" r:id="rId5"/>
    <p:sldId id="275" r:id="rId6"/>
    <p:sldId id="287" r:id="rId7"/>
    <p:sldId id="276" r:id="rId8"/>
    <p:sldId id="278" r:id="rId9"/>
    <p:sldId id="292" r:id="rId10"/>
    <p:sldId id="291" r:id="rId11"/>
    <p:sldId id="279" r:id="rId12"/>
    <p:sldId id="282" r:id="rId13"/>
    <p:sldId id="283" r:id="rId14"/>
    <p:sldId id="288" r:id="rId15"/>
    <p:sldId id="289" r:id="rId16"/>
    <p:sldId id="290" r:id="rId17"/>
    <p:sldId id="284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87485-E899-45C8-8A23-C6EDF37BF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ublic\Documents\&#1074;&#1086;&#1089;&#1087;&#1080;&#1090;%20&#1088;&#1072;&#1073;&#1086;&#1090;&#1072;\&#1084;&#1072;&#1084;&#1072;\mama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gif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37.jpeg"/><Relationship Id="rId7" Type="http://schemas.openxmlformats.org/officeDocument/2006/relationships/image" Target="../media/image4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0.gi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0.gi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1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9.wmf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-71312" y="0"/>
            <a:ext cx="9215311" cy="6905625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2" name="Рисунок 1" descr="34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4169" y="1954916"/>
            <a:ext cx="802432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a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7" name="Рисунок 6" descr="45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71934" y="4714884"/>
            <a:ext cx="1820046" cy="1428736"/>
          </a:xfrm>
          <a:prstGeom prst="rect">
            <a:avLst/>
          </a:prstGeom>
        </p:spPr>
      </p:pic>
      <p:pic>
        <p:nvPicPr>
          <p:cNvPr id="8" name="Рисунок 7" descr="42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V="1">
            <a:off x="4286248" y="1714488"/>
            <a:ext cx="2130686" cy="1287865"/>
          </a:xfrm>
          <a:prstGeom prst="rect">
            <a:avLst/>
          </a:prstGeom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29388" y="1571612"/>
            <a:ext cx="576064" cy="576064"/>
          </a:xfrm>
          <a:prstGeom prst="rect">
            <a:avLst/>
          </a:prstGeom>
          <a:noFill/>
        </p:spPr>
      </p:pic>
      <p:pic>
        <p:nvPicPr>
          <p:cNvPr id="11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20272" y="2348880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013176"/>
            <a:ext cx="792088" cy="792088"/>
          </a:xfrm>
          <a:prstGeom prst="rect">
            <a:avLst/>
          </a:prstGeom>
          <a:noFill/>
        </p:spPr>
      </p:pic>
      <p:pic>
        <p:nvPicPr>
          <p:cNvPr id="13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23928" y="908720"/>
            <a:ext cx="432048" cy="432048"/>
          </a:xfrm>
          <a:prstGeom prst="rect">
            <a:avLst/>
          </a:prstGeom>
          <a:noFill/>
        </p:spPr>
      </p:pic>
      <p:pic>
        <p:nvPicPr>
          <p:cNvPr id="14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39952" y="5589240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63688" y="5877272"/>
            <a:ext cx="576064" cy="576064"/>
          </a:xfrm>
          <a:prstGeom prst="rect">
            <a:avLst/>
          </a:prstGeom>
          <a:noFill/>
        </p:spPr>
      </p:pic>
      <p:pic>
        <p:nvPicPr>
          <p:cNvPr id="16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1844824"/>
            <a:ext cx="648072" cy="648072"/>
          </a:xfrm>
          <a:prstGeom prst="rect">
            <a:avLst/>
          </a:prstGeom>
          <a:noFill/>
        </p:spPr>
      </p:pic>
      <p:pic>
        <p:nvPicPr>
          <p:cNvPr id="17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5661248"/>
            <a:ext cx="576064" cy="576064"/>
          </a:xfrm>
          <a:prstGeom prst="rect">
            <a:avLst/>
          </a:prstGeom>
          <a:noFill/>
        </p:spPr>
      </p:pic>
      <p:pic>
        <p:nvPicPr>
          <p:cNvPr id="18" name="Picture 14" descr="J00991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J00991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38875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J00991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J00991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42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V="1">
            <a:off x="5018825" y="1070555"/>
            <a:ext cx="2130686" cy="12878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43636" y="557214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младшая группа 2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«Кораблики»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32081"/>
      </p:ext>
    </p:extLst>
  </p:cSld>
  <p:clrMapOvr>
    <a:masterClrMapping/>
  </p:clrMapOvr>
  <p:transition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 descr="IMG-20181212-WA0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643050"/>
            <a:ext cx="463488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5000628" cy="60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86389"/>
            <a:ext cx="4786346" cy="58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22613" y="3135247"/>
            <a:ext cx="4846545" cy="57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5857892"/>
            <a:ext cx="928694" cy="729024"/>
          </a:xfrm>
          <a:prstGeom prst="rect">
            <a:avLst/>
          </a:prstGeom>
        </p:spPr>
      </p:pic>
      <p:pic>
        <p:nvPicPr>
          <p:cNvPr id="8" name="Рисунок 7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5857892"/>
            <a:ext cx="928694" cy="729024"/>
          </a:xfrm>
          <a:prstGeom prst="rect">
            <a:avLst/>
          </a:prstGeom>
        </p:spPr>
      </p:pic>
      <p:pic>
        <p:nvPicPr>
          <p:cNvPr id="9" name="Рисунок 8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5929330"/>
            <a:ext cx="928694" cy="729024"/>
          </a:xfrm>
          <a:prstGeom prst="rect">
            <a:avLst/>
          </a:prstGeom>
        </p:spPr>
      </p:pic>
      <p:pic>
        <p:nvPicPr>
          <p:cNvPr id="10" name="Рисунок 9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5857892"/>
            <a:ext cx="928694" cy="729024"/>
          </a:xfrm>
          <a:prstGeom prst="rect">
            <a:avLst/>
          </a:prstGeom>
        </p:spPr>
      </p:pic>
      <p:pic>
        <p:nvPicPr>
          <p:cNvPr id="11" name="Рисунок 10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85728"/>
            <a:ext cx="928694" cy="729024"/>
          </a:xfrm>
          <a:prstGeom prst="rect">
            <a:avLst/>
          </a:prstGeom>
        </p:spPr>
      </p:pic>
      <p:pic>
        <p:nvPicPr>
          <p:cNvPr id="12" name="Рисунок 11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85728"/>
            <a:ext cx="928694" cy="729024"/>
          </a:xfrm>
          <a:prstGeom prst="rect">
            <a:avLst/>
          </a:prstGeom>
        </p:spPr>
      </p:pic>
      <p:pic>
        <p:nvPicPr>
          <p:cNvPr id="13" name="Рисунок 12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5929330"/>
            <a:ext cx="928694" cy="729024"/>
          </a:xfrm>
          <a:prstGeom prst="rect">
            <a:avLst/>
          </a:prstGeom>
        </p:spPr>
      </p:pic>
      <p:pic>
        <p:nvPicPr>
          <p:cNvPr id="14" name="Рисунок 13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5929330"/>
            <a:ext cx="928694" cy="729024"/>
          </a:xfrm>
          <a:prstGeom prst="rect">
            <a:avLst/>
          </a:prstGeom>
        </p:spPr>
      </p:pic>
      <p:pic>
        <p:nvPicPr>
          <p:cNvPr id="15" name="Рисунок 14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5929330"/>
            <a:ext cx="928694" cy="729024"/>
          </a:xfrm>
          <a:prstGeom prst="rect">
            <a:avLst/>
          </a:prstGeom>
        </p:spPr>
      </p:pic>
      <p:pic>
        <p:nvPicPr>
          <p:cNvPr id="16" name="Рисунок 15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5929330"/>
            <a:ext cx="928694" cy="729024"/>
          </a:xfrm>
          <a:prstGeom prst="rect">
            <a:avLst/>
          </a:prstGeom>
        </p:spPr>
      </p:pic>
      <p:pic>
        <p:nvPicPr>
          <p:cNvPr id="17" name="Рисунок 16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29330"/>
            <a:ext cx="928694" cy="729024"/>
          </a:xfrm>
          <a:prstGeom prst="rect">
            <a:avLst/>
          </a:prstGeom>
        </p:spPr>
      </p:pic>
      <p:pic>
        <p:nvPicPr>
          <p:cNvPr id="18" name="Рисунок 17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285728"/>
            <a:ext cx="928694" cy="729024"/>
          </a:xfrm>
          <a:prstGeom prst="rect">
            <a:avLst/>
          </a:prstGeom>
        </p:spPr>
      </p:pic>
      <p:pic>
        <p:nvPicPr>
          <p:cNvPr id="19" name="Рисунок 18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285728"/>
            <a:ext cx="928694" cy="729024"/>
          </a:xfrm>
          <a:prstGeom prst="rect">
            <a:avLst/>
          </a:prstGeom>
        </p:spPr>
      </p:pic>
      <p:pic>
        <p:nvPicPr>
          <p:cNvPr id="20" name="Рисунок 19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928694" cy="729024"/>
          </a:xfrm>
          <a:prstGeom prst="rect">
            <a:avLst/>
          </a:prstGeom>
        </p:spPr>
      </p:pic>
      <p:pic>
        <p:nvPicPr>
          <p:cNvPr id="21" name="Рисунок 20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214290"/>
            <a:ext cx="928694" cy="729024"/>
          </a:xfrm>
          <a:prstGeom prst="rect">
            <a:avLst/>
          </a:prstGeom>
        </p:spPr>
      </p:pic>
      <p:pic>
        <p:nvPicPr>
          <p:cNvPr id="22" name="Рисунок 21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285728"/>
            <a:ext cx="928694" cy="729024"/>
          </a:xfrm>
          <a:prstGeom prst="rect">
            <a:avLst/>
          </a:prstGeom>
        </p:spPr>
      </p:pic>
      <p:pic>
        <p:nvPicPr>
          <p:cNvPr id="23" name="Рисунок 22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85728"/>
            <a:ext cx="928694" cy="729024"/>
          </a:xfrm>
          <a:prstGeom prst="rect">
            <a:avLst/>
          </a:prstGeom>
        </p:spPr>
      </p:pic>
      <p:pic>
        <p:nvPicPr>
          <p:cNvPr id="24" name="Рисунок 23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85728"/>
            <a:ext cx="928694" cy="7290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572132" y="1428736"/>
            <a:ext cx="3214710" cy="3754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Мамочка родная, самая красивая,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Добрая ты, светлая и с улыбкой милою.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тебя, родную, просто обожаю.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праздником всемирным, мама, поздравляю!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Ю.Амелия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0" y="0"/>
            <a:ext cx="9144000" cy="691654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!</a:t>
            </a:r>
            <a:r>
              <a:rPr lang="ru-RU" dirty="0"/>
              <a:t/>
            </a:r>
            <a:br>
              <a:rPr lang="ru-RU" dirty="0"/>
            </a:br>
            <a:endParaRPr lang="ru-RU" altLang="ru-RU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24" y="642918"/>
            <a:ext cx="4286280" cy="2786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alt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тебя я поздравляю</a:t>
            </a:r>
            <a:br>
              <a:rPr lang="ru-RU" alt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праздником твоим.</a:t>
            </a:r>
            <a:br>
              <a:rPr lang="ru-RU" alt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праздник я желаю,</a:t>
            </a:r>
            <a:br>
              <a:rPr lang="ru-RU" alt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каждый день счастливым был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alt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Р.Матвей</a:t>
            </a:r>
            <a:endParaRPr lang="ru-RU" alt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3" descr="657a8bc2b97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571876"/>
            <a:ext cx="2669640" cy="26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718593" y="2827168"/>
            <a:ext cx="6096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G_90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500042"/>
            <a:ext cx="3602675" cy="517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0"/>
            <a:ext cx="928694" cy="729024"/>
          </a:xfrm>
          <a:prstGeom prst="rect">
            <a:avLst/>
          </a:prstGeom>
        </p:spPr>
      </p:pic>
      <p:pic>
        <p:nvPicPr>
          <p:cNvPr id="14" name="Рисунок 13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06" y="6128976"/>
            <a:ext cx="928694" cy="729024"/>
          </a:xfrm>
          <a:prstGeom prst="rect">
            <a:avLst/>
          </a:prstGeom>
        </p:spPr>
      </p:pic>
      <p:pic>
        <p:nvPicPr>
          <p:cNvPr id="15" name="Рисунок 14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3714752"/>
            <a:ext cx="928694" cy="729024"/>
          </a:xfrm>
          <a:prstGeom prst="rect">
            <a:avLst/>
          </a:prstGeom>
        </p:spPr>
      </p:pic>
      <p:pic>
        <p:nvPicPr>
          <p:cNvPr id="16" name="Рисунок 15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06" y="3357562"/>
            <a:ext cx="928694" cy="729024"/>
          </a:xfrm>
          <a:prstGeom prst="rect">
            <a:avLst/>
          </a:prstGeom>
        </p:spPr>
      </p:pic>
      <p:pic>
        <p:nvPicPr>
          <p:cNvPr id="17" name="Рисунок 16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06" y="0"/>
            <a:ext cx="928694" cy="7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572132" y="642918"/>
            <a:ext cx="2962018" cy="49815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День матери прими, родная,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Букет цветов ты от меня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пусть счастливой будет доля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Вся материнская твоя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М.Соня</a:t>
            </a:r>
            <a:r>
              <a:rPr lang="ru-RU" sz="2800" dirty="0">
                <a:solidFill>
                  <a:srgbClr val="00B050"/>
                </a:solidFill>
                <a:effectLst/>
              </a:rPr>
              <a:t/>
            </a:r>
            <a:br>
              <a:rPr lang="ru-RU" sz="2800" dirty="0">
                <a:solidFill>
                  <a:srgbClr val="00B050"/>
                </a:solidFill>
                <a:effectLst/>
              </a:rPr>
            </a:br>
            <a:endParaRPr lang="ru-RU" altLang="ru-RU" sz="2800" dirty="0" smtClean="0">
              <a:solidFill>
                <a:srgbClr val="00B050"/>
              </a:solidFill>
            </a:endParaRPr>
          </a:p>
        </p:txBody>
      </p:sp>
      <p:pic>
        <p:nvPicPr>
          <p:cNvPr id="3078" name="Picture 10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5562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5568" y="2874168"/>
            <a:ext cx="6019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82" y="2778918"/>
            <a:ext cx="63246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6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07" y="57531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7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8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4396878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1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448425"/>
            <a:ext cx="2149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0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2" y="4988346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Содержимое 17" descr="IMG-20181212-WA0004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714348" y="714356"/>
            <a:ext cx="3571900" cy="533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59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500694" y="500042"/>
            <a:ext cx="3214710" cy="48387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в природе знак святой и вещий,</a:t>
            </a:r>
            <a:b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Ярко обозначенный в веках:</a:t>
            </a:r>
            <a:b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Самая прекрасная из женщин</a:t>
            </a:r>
            <a:b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ребёнком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руках!</a:t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Б.Ева</a:t>
            </a:r>
            <a:endParaRPr lang="ru-RU" alt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10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5562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5568" y="2874168"/>
            <a:ext cx="6019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82" y="2778918"/>
            <a:ext cx="63246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6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07" y="57531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7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8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4396878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1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448425"/>
            <a:ext cx="2149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0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2" y="4988346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Содержимое 16" descr="IMG-20181212-WA0001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714348" y="571480"/>
            <a:ext cx="3714776" cy="556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8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5569" y="3002734"/>
            <a:ext cx="6019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7869" y="3288487"/>
            <a:ext cx="6019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6286496"/>
            <a:ext cx="571504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6286496"/>
            <a:ext cx="571504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6215058"/>
            <a:ext cx="642942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0"/>
            <a:ext cx="785786" cy="78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6215058"/>
            <a:ext cx="642942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0"/>
            <a:ext cx="714348" cy="7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0"/>
            <a:ext cx="785786" cy="78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0"/>
            <a:ext cx="785786" cy="78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0"/>
            <a:ext cx="785786" cy="78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6215058"/>
            <a:ext cx="642942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6215058"/>
            <a:ext cx="642942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IMG-20181212-WA00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5786" y="928670"/>
            <a:ext cx="3566411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643570" y="1357298"/>
            <a:ext cx="3071834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Тебя люблю я крепко-крепко,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лучше мамы на Земле.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Здоровья, счастья я желаю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День мамы мамочке моей!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Р.Арслан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" name="Picture 12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4993" y="3074173"/>
            <a:ext cx="6019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9769" y="3145611"/>
            <a:ext cx="6019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14290"/>
            <a:ext cx="4357686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000769"/>
            <a:ext cx="4500562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657a8bc2b97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0"/>
            <a:ext cx="1071570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657a8bc2b97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0"/>
            <a:ext cx="1071570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657a8bc2b97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786430"/>
            <a:ext cx="1071570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657a8bc2b97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5786430"/>
            <a:ext cx="1071570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657a8bc2b97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6430"/>
            <a:ext cx="1071570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IMG-20181212-WA00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43504" y="1071546"/>
            <a:ext cx="3189861" cy="454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71472" y="1357298"/>
            <a:ext cx="3357586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Всегда сияй и улыбайся,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 радостна и весела,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же красива и прекрасна.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лучше всех, люблю тебя!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М.Саша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68"/>
            <a:ext cx="4357686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4357686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3489" y="3145611"/>
            <a:ext cx="6019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59914" y="3217048"/>
            <a:ext cx="6019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IMG-20181212-WA00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642918"/>
            <a:ext cx="3713942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43504" y="928670"/>
            <a:ext cx="3286148" cy="46782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у мамы день особый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ее мы поздравляем!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День всех мам здоровья, счастья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Маме нежно пожелаем.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Ш.Саша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5715016"/>
            <a:ext cx="1183050" cy="928694"/>
          </a:xfrm>
          <a:prstGeom prst="rect">
            <a:avLst/>
          </a:prstGeom>
        </p:spPr>
      </p:pic>
      <p:pic>
        <p:nvPicPr>
          <p:cNvPr id="10" name="Рисунок 9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5643578"/>
            <a:ext cx="1248542" cy="980105"/>
          </a:xfrm>
          <a:prstGeom prst="rect">
            <a:avLst/>
          </a:prstGeom>
        </p:spPr>
      </p:pic>
      <p:pic>
        <p:nvPicPr>
          <p:cNvPr id="11" name="Рисунок 10" descr="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5715016"/>
            <a:ext cx="1183050" cy="928694"/>
          </a:xfrm>
          <a:prstGeom prst="rect">
            <a:avLst/>
          </a:prstGeom>
        </p:spPr>
      </p:pic>
      <p:pic>
        <p:nvPicPr>
          <p:cNvPr id="12" name="Рисунок 11" descr="4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0"/>
            <a:ext cx="1001043" cy="785818"/>
          </a:xfrm>
          <a:prstGeom prst="rect">
            <a:avLst/>
          </a:prstGeom>
        </p:spPr>
      </p:pic>
      <p:pic>
        <p:nvPicPr>
          <p:cNvPr id="13" name="Рисунок 12" descr="4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0"/>
            <a:ext cx="819035" cy="642942"/>
          </a:xfrm>
          <a:prstGeom prst="rect">
            <a:avLst/>
          </a:prstGeom>
        </p:spPr>
      </p:pic>
      <p:pic>
        <p:nvPicPr>
          <p:cNvPr id="14" name="Рисунок 13" descr="4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0"/>
            <a:ext cx="928694" cy="729024"/>
          </a:xfrm>
          <a:prstGeom prst="rect">
            <a:avLst/>
          </a:prstGeom>
        </p:spPr>
      </p:pic>
      <p:pic>
        <p:nvPicPr>
          <p:cNvPr id="15" name="Рисунок 14" descr="4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24965" y="2643182"/>
            <a:ext cx="819035" cy="642942"/>
          </a:xfrm>
          <a:prstGeom prst="rect">
            <a:avLst/>
          </a:prstGeom>
        </p:spPr>
      </p:pic>
      <p:pic>
        <p:nvPicPr>
          <p:cNvPr id="16" name="Рисунок 15" descr="4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24965" y="1571612"/>
            <a:ext cx="819035" cy="642942"/>
          </a:xfrm>
          <a:prstGeom prst="rect">
            <a:avLst/>
          </a:prstGeom>
        </p:spPr>
      </p:pic>
      <p:pic>
        <p:nvPicPr>
          <p:cNvPr id="17" name="Рисунок 16" descr="4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24965" y="4143380"/>
            <a:ext cx="819035" cy="642942"/>
          </a:xfrm>
          <a:prstGeom prst="rect">
            <a:avLst/>
          </a:prstGeom>
        </p:spPr>
      </p:pic>
      <p:pic>
        <p:nvPicPr>
          <p:cNvPr id="18" name="Рисунок 17" descr="4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2928934"/>
            <a:ext cx="819035" cy="642942"/>
          </a:xfrm>
          <a:prstGeom prst="rect">
            <a:avLst/>
          </a:prstGeom>
        </p:spPr>
      </p:pic>
      <p:pic>
        <p:nvPicPr>
          <p:cNvPr id="19" name="Рисунок 18" descr="4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1643050"/>
            <a:ext cx="819035" cy="642942"/>
          </a:xfrm>
          <a:prstGeom prst="rect">
            <a:avLst/>
          </a:prstGeom>
        </p:spPr>
      </p:pic>
      <p:pic>
        <p:nvPicPr>
          <p:cNvPr id="20" name="Рисунок 19" descr="4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4286256"/>
            <a:ext cx="819035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0" y="5854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mtClean="0"/>
              <a:t>!</a:t>
            </a:r>
            <a:br>
              <a:rPr lang="ru-RU" smtClean="0"/>
            </a:br>
            <a:endParaRPr lang="ru-RU" altLang="ru-RU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912" y="685800"/>
            <a:ext cx="5135488" cy="3031232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3333FF"/>
                </a:solidFill>
              </a:rPr>
              <a:t>      </a:t>
            </a:r>
            <a:endParaRPr lang="ru-RU" altLang="ru-RU" sz="2800" b="1" dirty="0" smtClean="0">
              <a:solidFill>
                <a:srgbClr val="FF0066"/>
              </a:solidFill>
            </a:endParaRPr>
          </a:p>
        </p:txBody>
      </p:sp>
      <p:pic>
        <p:nvPicPr>
          <p:cNvPr id="18437" name="Picture 7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718593" y="2827168"/>
            <a:ext cx="6096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574"/>
            <a:ext cx="4381872" cy="497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 descr="657a8bc2b97f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36" y="4724996"/>
            <a:ext cx="2509664" cy="213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079" y="289185"/>
            <a:ext cx="38884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FF00"/>
                </a:solidFill>
              </a:rPr>
              <a:t>Я так хочу, чтоб мама улыбалась,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</a:rPr>
              <a:t>Чтоб в жизни не грустила никогда,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</a:rPr>
              <a:t>Чтобы всегда тебе все удавалось,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</a:rPr>
              <a:t>Чтоб не узнала ты, что есть беда.</a:t>
            </a:r>
          </a:p>
          <a:p>
            <a:pPr algn="ctr"/>
            <a:endParaRPr lang="ru-RU" sz="2000" b="1" i="1" dirty="0">
              <a:solidFill>
                <a:srgbClr val="FFFF00"/>
              </a:solidFill>
            </a:endParaRPr>
          </a:p>
          <a:p>
            <a:pPr algn="ctr"/>
            <a:r>
              <a:rPr lang="ru-RU" sz="2000" b="1" i="1" dirty="0">
                <a:solidFill>
                  <a:srgbClr val="FFFF00"/>
                </a:solidFill>
              </a:rPr>
              <a:t>В день матери, любимая, желаю,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</a:rPr>
              <a:t>Чтоб ты осталась навсегда такой!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</a:rPr>
              <a:t>Тебе я </a:t>
            </a:r>
            <a:r>
              <a:rPr lang="ru-RU" sz="2000" b="1" i="1" dirty="0" smtClean="0">
                <a:solidFill>
                  <a:srgbClr val="FFFF00"/>
                </a:solidFill>
              </a:rPr>
              <a:t>свой рисунок посвящаю </a:t>
            </a:r>
            <a:r>
              <a:rPr lang="ru-RU" sz="2000" b="1" i="1" dirty="0">
                <a:solidFill>
                  <a:srgbClr val="FFFF00"/>
                </a:solidFill>
              </a:rPr>
              <a:t>–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</a:rPr>
              <a:t>Прекрасной маме, нежной и родной</a:t>
            </a:r>
            <a:r>
              <a:rPr lang="ru-RU" sz="2000" b="1" i="1" dirty="0" smtClean="0">
                <a:solidFill>
                  <a:srgbClr val="FFFF00"/>
                </a:solidFill>
              </a:rPr>
              <a:t>!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</a:rPr>
              <a:t>Воспитанники 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</a:rPr>
              <a:t>гр. «Кораблик»</a:t>
            </a:r>
            <a:endParaRPr lang="ru-RU" sz="2000" b="1" i="1" dirty="0">
              <a:solidFill>
                <a:srgbClr val="FFFF00"/>
              </a:solidFill>
            </a:endParaRPr>
          </a:p>
          <a:p>
            <a:pPr algn="ctr"/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1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7413" name="Picture 6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5" y="6115050"/>
            <a:ext cx="6781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05216" y="3036335"/>
            <a:ext cx="6096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15.jpg"/>
          <p:cNvPicPr>
            <a:picLocks noGrp="1" noChangeAspect="1"/>
          </p:cNvPicPr>
          <p:nvPr isPhoto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324025" y="253231"/>
            <a:ext cx="6495950" cy="577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4341" y="2970574"/>
            <a:ext cx="6503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2" descr="i-1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467544" y="228601"/>
            <a:ext cx="7056784" cy="168823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внимание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!</a:t>
            </a:r>
          </a:p>
        </p:txBody>
      </p:sp>
      <p:pic>
        <p:nvPicPr>
          <p:cNvPr id="19461" name="Picture 5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67400"/>
            <a:ext cx="6503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51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71312" y="0"/>
            <a:ext cx="9215311" cy="6905625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9426" y="3167063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0034" y="2143116"/>
            <a:ext cx="439248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 нас ласкает,</a:t>
            </a:r>
          </a:p>
          <a:p>
            <a:pPr algn="ctr">
              <a:defRPr/>
            </a:pP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Солнце согревает.</a:t>
            </a:r>
          </a:p>
          <a:p>
            <a:pPr algn="ctr">
              <a:defRPr/>
            </a:pP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Солнце, как и мама,</a:t>
            </a:r>
          </a:p>
          <a:p>
            <a:pPr algn="ctr">
              <a:defRPr/>
            </a:pP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Лишь одно бывает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defRPr/>
            </a:pPr>
            <a:r>
              <a:rPr lang="ru-RU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Т.Лера</a:t>
            </a:r>
            <a:endParaRPr lang="ru-RU" sz="32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681">
            <a:off x="3332163" y="5436719"/>
            <a:ext cx="37576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1" y="4457700"/>
            <a:ext cx="1260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572008"/>
            <a:ext cx="1447780" cy="192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 descr="IMG_901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91340" y="500043"/>
            <a:ext cx="354428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08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7" name="Содержимое 16" descr="IMG_90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857232"/>
            <a:ext cx="3724837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304800"/>
            <a:ext cx="3100414" cy="46243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Мамина </a:t>
            </a:r>
            <a: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улыбка</a:t>
            </a:r>
            <a:b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Вносит счастье в дом,</a:t>
            </a:r>
            <a:b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Мамина улыбка</a:t>
            </a:r>
            <a:b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Нужна везде, во всём! 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Ц.Кира</a:t>
            </a:r>
            <a:r>
              <a:rPr lang="ru-RU" altLang="ru-RU" sz="4000" dirty="0">
                <a:solidFill>
                  <a:srgbClr val="FF0066"/>
                </a:solidFill>
              </a:rPr>
              <a:t/>
            </a:r>
            <a:br>
              <a:rPr lang="ru-RU" altLang="ru-RU" sz="4000" dirty="0">
                <a:solidFill>
                  <a:srgbClr val="FF0066"/>
                </a:solidFill>
              </a:rPr>
            </a:br>
            <a:endParaRPr lang="ru-RU" altLang="ru-RU" sz="4000" dirty="0" smtClean="0">
              <a:solidFill>
                <a:srgbClr val="FF0066"/>
              </a:solidFill>
            </a:endParaRPr>
          </a:p>
        </p:txBody>
      </p:sp>
      <p:pic>
        <p:nvPicPr>
          <p:cNvPr id="3078" name="Picture 10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5562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5568" y="2874168"/>
            <a:ext cx="6019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82" y="2778918"/>
            <a:ext cx="63246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6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733" y="5530056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7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43" y="5715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8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71" y="4191053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1" descr="J00991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51" y="6352041"/>
            <a:ext cx="2149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769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0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78" y="486916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447800"/>
            <a:ext cx="3754760" cy="613048"/>
          </a:xfrm>
        </p:spPr>
        <p:txBody>
          <a:bodyPr>
            <a:normAutofit fontScale="90000"/>
          </a:bodyPr>
          <a:lstStyle/>
          <a:p>
            <a:endParaRPr lang="ru-RU" altLang="ru-RU" sz="4000" dirty="0" smtClean="0"/>
          </a:p>
        </p:txBody>
      </p:sp>
      <p:pic>
        <p:nvPicPr>
          <p:cNvPr id="10" name="Содержимое 9" descr="IMG_900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14289"/>
            <a:ext cx="4000528" cy="586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6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5143504" y="285728"/>
            <a:ext cx="3458344" cy="5112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на свете всех милей?</a:t>
            </a:r>
          </a:p>
          <a:p>
            <a:pPr marL="137160" indent="0" algn="ctr">
              <a:buNone/>
            </a:pP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кто в мире краше?</a:t>
            </a:r>
          </a:p>
          <a:p>
            <a:pPr marL="137160" indent="0" algn="ctr">
              <a:buNone/>
            </a:pP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Самый лучший друг детей —</a:t>
            </a:r>
          </a:p>
          <a:p>
            <a:pPr marL="137160" indent="0" algn="ctr">
              <a:buNone/>
            </a:pP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мама наша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137160" indent="0" algn="ctr">
              <a:buNone/>
            </a:pPr>
            <a:r>
              <a:rPr lang="ru-RU" alt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С.Влад</a:t>
            </a:r>
          </a:p>
        </p:txBody>
      </p:sp>
      <p:pic>
        <p:nvPicPr>
          <p:cNvPr id="4102" name="Picture 15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4738"/>
            <a:ext cx="5000628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9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6198">
            <a:off x="7315200" y="586740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f8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3548" y="2838428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0737" y="2624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f8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78645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4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5500702"/>
            <a:ext cx="1500198" cy="1177655"/>
          </a:xfrm>
          <a:prstGeom prst="rect">
            <a:avLst/>
          </a:prstGeom>
        </p:spPr>
      </p:pic>
      <p:pic>
        <p:nvPicPr>
          <p:cNvPr id="15" name="Рисунок 14" descr="4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5500702"/>
            <a:ext cx="1001012" cy="7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-21161" y="933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2" name="Содержимое 11" descr="IMG_90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214942" y="1071546"/>
            <a:ext cx="3500462" cy="511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71480"/>
            <a:ext cx="4714876" cy="31432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Мамочку свою люблю</a:t>
            </a:r>
            <a:b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 сегодня помогу:</a:t>
            </a:r>
            <a:b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носочки растеряю,</a:t>
            </a:r>
            <a:b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alt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колготочки</a:t>
            </a:r>
            <a:r>
              <a:rPr lang="ru-RU" alt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порву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А.Сафия</a:t>
            </a:r>
            <a:endParaRPr lang="ru-RU" alt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6198">
            <a:off x="6248400" y="60960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45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786190"/>
            <a:ext cx="1820046" cy="1428736"/>
          </a:xfrm>
          <a:prstGeom prst="rect">
            <a:avLst/>
          </a:prstGeom>
        </p:spPr>
      </p:pic>
      <p:pic>
        <p:nvPicPr>
          <p:cNvPr id="14" name="Рисунок 13" descr="45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28728" y="5143512"/>
            <a:ext cx="1820046" cy="1428736"/>
          </a:xfrm>
          <a:prstGeom prst="rect">
            <a:avLst/>
          </a:prstGeom>
        </p:spPr>
      </p:pic>
      <p:pic>
        <p:nvPicPr>
          <p:cNvPr id="15" name="Рисунок 14" descr="45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43240" y="3929066"/>
            <a:ext cx="1820046" cy="14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21162" y="9330"/>
            <a:ext cx="9165161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20" y="357166"/>
            <a:ext cx="4286280" cy="51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20" y="6338209"/>
            <a:ext cx="4286280" cy="51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6358" y="3409932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0738" y="3267056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657a8bc2b97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6430"/>
            <a:ext cx="1071570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657a8bc2b97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5786430"/>
            <a:ext cx="1071570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657a8bc2b97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70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4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1500166" y="5838127"/>
            <a:ext cx="1687312" cy="1019873"/>
          </a:xfrm>
          <a:prstGeom prst="rect">
            <a:avLst/>
          </a:prstGeom>
        </p:spPr>
      </p:pic>
      <p:pic>
        <p:nvPicPr>
          <p:cNvPr id="11" name="Рисунок 10" descr="4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15273" flipV="1">
            <a:off x="-472946" y="2377115"/>
            <a:ext cx="1687312" cy="1019873"/>
          </a:xfrm>
          <a:prstGeom prst="rect">
            <a:avLst/>
          </a:prstGeom>
        </p:spPr>
      </p:pic>
      <p:pic>
        <p:nvPicPr>
          <p:cNvPr id="12" name="Рисунок 11" descr="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3428992" y="0"/>
            <a:ext cx="1546601" cy="934822"/>
          </a:xfrm>
          <a:prstGeom prst="rect">
            <a:avLst/>
          </a:prstGeom>
        </p:spPr>
      </p:pic>
      <p:pic>
        <p:nvPicPr>
          <p:cNvPr id="13" name="Рисунок 12" descr="IMG-20181212-WA000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4138908" y="1647514"/>
            <a:ext cx="5179252" cy="388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142976" y="1000109"/>
            <a:ext cx="2786082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Самой лучшей в мире маме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скажу, что поздравляю,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днём всех в мире мамочек,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свете всех милей!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О.Семён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1" name="Содержимое 10" descr="IMG_900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642918"/>
            <a:ext cx="3357586" cy="490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8" y="928670"/>
            <a:ext cx="3263280" cy="44195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alt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любимые глазенки</a:t>
            </a:r>
            <a:br>
              <a:rPr lang="ru-RU" alt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Никогда не знают слез.</a:t>
            </a:r>
            <a:br>
              <a:rPr lang="ru-RU" alt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Смех любимого ребенка</a:t>
            </a:r>
            <a:br>
              <a:rPr lang="ru-RU" alt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Вознесет тебя до звезд</a:t>
            </a:r>
            <a:r>
              <a:rPr lang="ru-RU" alt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П.Маша</a:t>
            </a:r>
            <a:r>
              <a:rPr lang="ru-RU" altLang="ru-RU" sz="3100" dirty="0">
                <a:solidFill>
                  <a:srgbClr val="800080"/>
                </a:solidFill>
              </a:rPr>
              <a:t/>
            </a:r>
            <a:br>
              <a:rPr lang="ru-RU" altLang="ru-RU" sz="3100" dirty="0">
                <a:solidFill>
                  <a:srgbClr val="800080"/>
                </a:solidFill>
              </a:rPr>
            </a:br>
            <a:r>
              <a:rPr lang="ru-RU" altLang="ru-RU" sz="3600" dirty="0">
                <a:solidFill>
                  <a:srgbClr val="800080"/>
                </a:solidFill>
              </a:rPr>
              <a:t/>
            </a:r>
            <a:br>
              <a:rPr lang="ru-RU" altLang="ru-RU" sz="3600" dirty="0">
                <a:solidFill>
                  <a:srgbClr val="800080"/>
                </a:solidFill>
              </a:rPr>
            </a:br>
            <a:endParaRPr lang="ru-RU" altLang="ru-RU" sz="3600" dirty="0">
              <a:solidFill>
                <a:srgbClr val="800080"/>
              </a:solidFill>
            </a:endParaRPr>
          </a:p>
        </p:txBody>
      </p:sp>
      <p:pic>
        <p:nvPicPr>
          <p:cNvPr id="9220" name="Picture 7" descr="FD0029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357826"/>
            <a:ext cx="1609748" cy="124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6122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62981" y="2918619"/>
            <a:ext cx="6122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37619" y="2918619"/>
            <a:ext cx="6122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2" name="Содержимое 11" descr="IMG_90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19" y="285728"/>
            <a:ext cx="4000529" cy="564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57818" y="642918"/>
            <a:ext cx="3390928" cy="47767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Пусть дни проходят безмятежно,</a:t>
            </a:r>
            <a:b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Пусть будет дружною семья.</a:t>
            </a:r>
            <a:b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оставайся теплой, нежной</a:t>
            </a:r>
            <a:b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молодою будь всегда.</a:t>
            </a:r>
            <a:b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Х.Олег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J01878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44" y="5795918"/>
            <a:ext cx="1044656" cy="106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J01878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5500702"/>
            <a:ext cx="785818" cy="118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J00991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J00991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43075" y="2752725"/>
            <a:ext cx="624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J00991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0588">
            <a:off x="7086600" y="457200"/>
            <a:ext cx="1828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f8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9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 descr="IMG-20181212-WA00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952875" y="976292"/>
            <a:ext cx="5524507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94789" y="2794987"/>
            <a:ext cx="5857916" cy="6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86" y="5929330"/>
            <a:ext cx="5005414" cy="6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596" y="1214422"/>
            <a:ext cx="3286148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Мамочка! Ты лучшая на свете!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тебя люблю сильнее всех!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Солнышко тебе на небе светит,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люблю твой добрый, звонкий смех,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Б.Саша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J01878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0"/>
            <a:ext cx="1044656" cy="106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J01878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5500702"/>
            <a:ext cx="1044656" cy="106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J01878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500702"/>
            <a:ext cx="1044656" cy="106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142852"/>
            <a:ext cx="928694" cy="729024"/>
          </a:xfrm>
          <a:prstGeom prst="rect">
            <a:avLst/>
          </a:prstGeom>
        </p:spPr>
      </p:pic>
      <p:pic>
        <p:nvPicPr>
          <p:cNvPr id="11" name="Рисунок 10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5572140"/>
            <a:ext cx="928694" cy="729024"/>
          </a:xfrm>
          <a:prstGeom prst="rect">
            <a:avLst/>
          </a:prstGeom>
        </p:spPr>
      </p:pic>
      <p:pic>
        <p:nvPicPr>
          <p:cNvPr id="12" name="Рисунок 11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14290"/>
            <a:ext cx="928694" cy="7290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356</TotalTime>
  <Words>178</Words>
  <Application>Microsoft Office PowerPoint</Application>
  <PresentationFormat>Экран (4:3)</PresentationFormat>
  <Paragraphs>41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Презентация PowerPoint</vt:lpstr>
      <vt:lpstr>Презентация PowerPoint</vt:lpstr>
      <vt:lpstr> Мамина улыбка Вносит счастье в дом, Мамина улыбка Нужна везде, во всём!  Ц.Кира </vt:lpstr>
      <vt:lpstr>Презентация PowerPoint</vt:lpstr>
      <vt:lpstr>Мамочку свою люблю Ей сегодня помогу: То носочки растеряю, То колготочки порву!  А.Сафия</vt:lpstr>
      <vt:lpstr>Презентация PowerPoint</vt:lpstr>
      <vt:lpstr>  Пусть любимые глазенки Никогда не знают слез. Смех любимого ребенка Вознесет тебя до звезд. П.Маша  </vt:lpstr>
      <vt:lpstr>Пусть дни проходят безмятежно, Пусть будет дружною семья. Ты оставайся теплой, нежной И молодою будь всегда. Х.Олег </vt:lpstr>
      <vt:lpstr>Презентация PowerPoint</vt:lpstr>
      <vt:lpstr>Презентация PowerPoint</vt:lpstr>
      <vt:lpstr> Мама, тебя я поздравляю С праздником твоим. И в праздник я желаю, Чтоб каждый день счастливым был!  Р.Матвей</vt:lpstr>
      <vt:lpstr>В День матери прими, родная, Букет цветов ты от меня, И пусть счастливой будет доля Вся материнская твоя.  М.Соня </vt:lpstr>
      <vt:lpstr>Есть в природе знак святой и вещий, Ярко обозначенный в веках: Самая прекрасная из женщин Мама с ребёнком на руках!  Б.Ева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Сула</dc:creator>
  <cp:lastModifiedBy>user009</cp:lastModifiedBy>
  <cp:revision>53</cp:revision>
  <dcterms:created xsi:type="dcterms:W3CDTF">2016-11-13T14:15:00Z</dcterms:created>
  <dcterms:modified xsi:type="dcterms:W3CDTF">2018-12-13T08:54:38Z</dcterms:modified>
</cp:coreProperties>
</file>