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63" r:id="rId6"/>
    <p:sldId id="266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376E-9F36-427F-9E7B-ED9EF9196D7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A18B6-6957-40EC-A1C4-F53D96EB0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18B6-6957-40EC-A1C4-F53D96EB08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DE61-7555-48F1-86DB-C0561B6765D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Здоровое питание –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путь к отличным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знаниям!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9368" y="4221088"/>
            <a:ext cx="385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Лапшина Юлия Владимировна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№1 «Мамонтенок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00042"/>
            <a:ext cx="5643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Всем известно, всем понятно,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надо знать,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здоровым стать.</a:t>
            </a:r>
          </a:p>
        </p:txBody>
      </p:sp>
      <p:pic>
        <p:nvPicPr>
          <p:cNvPr id="4" name="Рисунок 3" descr="ban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285992"/>
            <a:ext cx="5976151" cy="398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20688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Мойте руки, ешьте чаще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Понемножку,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шести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Ничего болеть не будет,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Будем умными расти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ойте руки правильн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619" y="2894164"/>
            <a:ext cx="383325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Снова Сладкоежка бодрый и здоровый.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румянец на щеках вовсе не от колы!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Ешь полезные продукты,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Занимайся спортом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Будешь ты в учебе первым,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здоровье гордым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874aba588476d6121ccb687a11c5bdd_aa.jpg"/>
          <p:cNvPicPr>
            <a:picLocks noChangeAspect="1"/>
          </p:cNvPicPr>
          <p:nvPr/>
        </p:nvPicPr>
        <p:blipFill>
          <a:blip r:embed="rId3"/>
          <a:srcRect r="45720" b="-2500"/>
          <a:stretch>
            <a:fillRect/>
          </a:stretch>
        </p:blipFill>
        <p:spPr>
          <a:xfrm>
            <a:off x="2428860" y="3018467"/>
            <a:ext cx="2711033" cy="3839533"/>
          </a:xfrm>
          <a:prstGeom prst="rect">
            <a:avLst/>
          </a:prstGeom>
        </p:spPr>
      </p:pic>
      <p:pic>
        <p:nvPicPr>
          <p:cNvPr id="4" name="Рисунок 3" descr="doktor-zo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643050"/>
            <a:ext cx="285037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714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Будем нынче уважать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Полезные продукты: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Рыбу, кашу, молоко,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Овощи и фрукты!</a:t>
            </a:r>
          </a:p>
        </p:txBody>
      </p:sp>
      <p:pic>
        <p:nvPicPr>
          <p:cNvPr id="3" name="Рисунок 2" descr="igry-minony-onl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786058"/>
            <a:ext cx="5738826" cy="358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454148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хочешь быть здоровым 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Кушай булочки в столовой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0" y="3284984"/>
            <a:ext cx="5323660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m2.jpg"/>
          <p:cNvPicPr>
            <a:picLocks noChangeAspect="1"/>
          </p:cNvPicPr>
          <p:nvPr/>
        </p:nvPicPr>
        <p:blipFill>
          <a:blip r:embed="rId4"/>
          <a:srcRect l="15385" r="12820"/>
          <a:stretch>
            <a:fillRect/>
          </a:stretch>
        </p:blipFill>
        <p:spPr>
          <a:xfrm>
            <a:off x="714348" y="692696"/>
            <a:ext cx="2000264" cy="278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199165"/>
            <a:ext cx="4238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хочешь стать атлетом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Кушай вкусные котлеты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кашку с винегретом!</a:t>
            </a:r>
          </a:p>
        </p:txBody>
      </p:sp>
      <p:pic>
        <p:nvPicPr>
          <p:cNvPr id="3" name="Рисунок 2" descr="500e5cd4-da22-8062-da22-806d3e7c2387.photo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614747"/>
            <a:ext cx="2743200" cy="2743200"/>
          </a:xfrm>
          <a:prstGeom prst="rect">
            <a:avLst/>
          </a:prstGeom>
        </p:spPr>
      </p:pic>
      <p:pic>
        <p:nvPicPr>
          <p:cNvPr id="4" name="Рисунок 3" descr="DSC_3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868" y="1040224"/>
            <a:ext cx="3214710" cy="21337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винегр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4" y="4180138"/>
            <a:ext cx="3214694" cy="214312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888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и душа не в теле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Налетайте на тефтели!</a:t>
            </a:r>
          </a:p>
        </p:txBody>
      </p:sp>
      <p:pic>
        <p:nvPicPr>
          <p:cNvPr id="3" name="Рисунок 2" descr="скачанные файл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248930"/>
            <a:ext cx="4744958" cy="3157554"/>
          </a:xfrm>
          <a:prstGeom prst="rect">
            <a:avLst/>
          </a:prstGeom>
        </p:spPr>
      </p:pic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12474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 оценкой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везет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 поможет бутерброд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яблочный компот!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IqqO1YyO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143116"/>
            <a:ext cx="3273552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71744"/>
            <a:ext cx="841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 здоровое питание!!!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28612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научиться правильно балансировать питание для укрепление своего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9421" y="1916832"/>
            <a:ext cx="5509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«Мы живём не для </a:t>
            </a:r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чтобы есть, </a:t>
            </a:r>
            <a:endParaRPr lang="ru-RU" sz="2400" b="1" dirty="0" smtClean="0">
              <a:solidFill>
                <a:srgbClr val="0099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едим,  для того чтобы жить</a:t>
            </a:r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solidFill>
                <a:srgbClr val="0099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        Сократ</a:t>
            </a:r>
            <a:endParaRPr lang="ru-RU" sz="2400" b="1" dirty="0">
              <a:solidFill>
                <a:srgbClr val="0099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00100" y="1571612"/>
            <a:ext cx="72580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думаем, Вы без сомнения знаете,</a:t>
            </a:r>
            <a:b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пользу приносит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все, что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съедаете.</a:t>
            </a:r>
            <a:b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Запомним и всем объясним очень ясно: </a:t>
            </a:r>
            <a:b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Желудок нельзя обижать понапрасну.</a:t>
            </a:r>
          </a:p>
        </p:txBody>
      </p:sp>
      <p:pic>
        <p:nvPicPr>
          <p:cNvPr id="7" name="Рисунок 6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357562"/>
            <a:ext cx="6997898" cy="260560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214414" y="3357562"/>
            <a:ext cx="2714644" cy="2643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178695" y="3464719"/>
            <a:ext cx="2500330" cy="2428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tanie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46" y="1124744"/>
            <a:ext cx="2633536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47950" y="4293096"/>
            <a:ext cx="65883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Здоровое питание»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316.jpg"/>
          <p:cNvPicPr>
            <a:picLocks noChangeAspect="1"/>
          </p:cNvPicPr>
          <p:nvPr/>
        </p:nvPicPr>
        <p:blipFill>
          <a:blip r:embed="rId3"/>
          <a:srcRect l="13600" r="11600" b="1786"/>
          <a:stretch>
            <a:fillRect/>
          </a:stretch>
        </p:blipFill>
        <p:spPr>
          <a:xfrm>
            <a:off x="857224" y="928670"/>
            <a:ext cx="3143272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500042"/>
            <a:ext cx="47863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Сладкоежка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Сладкоежкин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Люблю вкусно поесть.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Мармелад,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пирожное!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Булочки, ватрушки,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Сдобные пампушки.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«Марсы», чипсы и «Пикник»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Развивают аппетит.</a:t>
            </a:r>
          </a:p>
          <a:p>
            <a:endParaRPr lang="ru-RU" dirty="0"/>
          </a:p>
        </p:txBody>
      </p:sp>
      <p:pic>
        <p:nvPicPr>
          <p:cNvPr id="4" name="Рисунок 3" descr="mars50.jpg"/>
          <p:cNvPicPr>
            <a:picLocks noChangeAspect="1"/>
          </p:cNvPicPr>
          <p:nvPr/>
        </p:nvPicPr>
        <p:blipFill>
          <a:blip r:embed="rId4"/>
          <a:srcRect t="21053" r="-6409" b="27459"/>
          <a:stretch>
            <a:fillRect/>
          </a:stretch>
        </p:blipFill>
        <p:spPr>
          <a:xfrm>
            <a:off x="857224" y="5357826"/>
            <a:ext cx="2214578" cy="1071570"/>
          </a:xfrm>
          <a:prstGeom prst="rect">
            <a:avLst/>
          </a:prstGeom>
        </p:spPr>
      </p:pic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929198"/>
            <a:ext cx="1643074" cy="1643074"/>
          </a:xfrm>
          <a:prstGeom prst="rect">
            <a:avLst/>
          </a:prstGeom>
        </p:spPr>
      </p:pic>
      <p:pic>
        <p:nvPicPr>
          <p:cNvPr id="6" name="Рисунок 5" descr="shokoladnyj-batonchik-picnic-mega-gretskij-oreh-otzyvy-1363904206.jpg"/>
          <p:cNvPicPr>
            <a:picLocks noChangeAspect="1"/>
          </p:cNvPicPr>
          <p:nvPr/>
        </p:nvPicPr>
        <p:blipFill>
          <a:blip r:embed="rId6"/>
          <a:srcRect t="20703" r="3125" b="20703"/>
          <a:stretch>
            <a:fillRect/>
          </a:stretch>
        </p:blipFill>
        <p:spPr>
          <a:xfrm>
            <a:off x="5857884" y="4714884"/>
            <a:ext cx="259842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Ой, ой! Что-то у меня живот заболел!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боку боль! Ой, и голова заболела!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А-а-а! И зубы болят! Побегу в больницу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rcRect r="47656" b="1250"/>
          <a:stretch>
            <a:fillRect/>
          </a:stretch>
        </p:blipFill>
        <p:spPr>
          <a:xfrm>
            <a:off x="2500298" y="2214550"/>
            <a:ext cx="3938103" cy="46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rcRect r="47656" b="1250"/>
          <a:stretch>
            <a:fillRect/>
          </a:stretch>
        </p:blipFill>
        <p:spPr>
          <a:xfrm>
            <a:off x="3071802" y="3571876"/>
            <a:ext cx="2308594" cy="2722082"/>
          </a:xfrm>
          <a:prstGeom prst="rect">
            <a:avLst/>
          </a:prstGeom>
        </p:spPr>
      </p:pic>
      <p:pic>
        <p:nvPicPr>
          <p:cNvPr id="5" name="Рисунок 4" descr="picture_mirr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85794"/>
            <a:ext cx="3780358" cy="485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428604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хочешь быть здоровым,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Бодрым, умным и веселым,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Ешь побольше овощей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Фруктов, кашек и борщей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Чипсы, кола – ерунда!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Каша, зелень – вот еда!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зайдем мы в огород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Витаминов полон рот: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петрушка, и лучок,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Сельдерей, и чесночок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VpZiPN08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3786182" cy="26201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2910" y="3571876"/>
            <a:ext cx="3786214" cy="26432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14348" y="3571876"/>
            <a:ext cx="3714776" cy="26432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1451709836_drobnoe-pitanie-poles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643314"/>
            <a:ext cx="4064029" cy="22860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Рисунок 14" descr="picture_mirr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57166"/>
            <a:ext cx="1851532" cy="237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310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Здоровое питание –  путь к отличным  знаниям!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– залог здоровья!</dc:title>
  <dc:creator>home</dc:creator>
  <cp:lastModifiedBy>user009</cp:lastModifiedBy>
  <cp:revision>20</cp:revision>
  <dcterms:created xsi:type="dcterms:W3CDTF">2016-04-17T18:36:17Z</dcterms:created>
  <dcterms:modified xsi:type="dcterms:W3CDTF">2018-12-13T08:31:41Z</dcterms:modified>
</cp:coreProperties>
</file>